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84" y="5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F3A5CE3E-D115-4D58-B253-81808584A7D1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BD17459-023B-4064-AB3C-AC5FBA4620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56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588764" y="9444789"/>
            <a:ext cx="5510530" cy="397043"/>
          </a:xfrm>
        </p:spPr>
        <p:txBody>
          <a:bodyPr/>
          <a:lstStyle/>
          <a:p>
            <a:r>
              <a:rPr lang="de-DE" dirty="0"/>
              <a:t>Unterschrift der Erziehungsberechtigten: ____________________________________</a:t>
            </a:r>
          </a:p>
        </p:txBody>
      </p:sp>
      <p:pic>
        <p:nvPicPr>
          <p:cNvPr id="5" name="Grafik 4" descr="Logo Mittelschule Schongau">
            <a:extLst>
              <a:ext uri="{FF2B5EF4-FFF2-40B4-BE49-F238E27FC236}">
                <a16:creationId xmlns:a16="http://schemas.microsoft.com/office/drawing/2014/main" id="{043ACAEB-602E-4447-8D10-9336FF95C1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294" y="172478"/>
            <a:ext cx="732612" cy="7370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351D9A7-6A2E-4328-889D-7E37970FBDB0}"/>
              </a:ext>
            </a:extLst>
          </p:cNvPr>
          <p:cNvSpPr txBox="1"/>
          <p:nvPr/>
        </p:nvSpPr>
        <p:spPr>
          <a:xfrm>
            <a:off x="893060" y="172478"/>
            <a:ext cx="4901938" cy="374548"/>
          </a:xfrm>
          <a:prstGeom prst="rect">
            <a:avLst/>
          </a:prstGeom>
          <a:noFill/>
        </p:spPr>
        <p:txBody>
          <a:bodyPr wrap="square" lIns="96606" tIns="48303" rIns="96606" bIns="48303" rtlCol="0">
            <a:spAutoFit/>
          </a:bodyPr>
          <a:lstStyle/>
          <a:p>
            <a:r>
              <a:rPr lang="de-DE" b="1" u="sng" dirty="0">
                <a:solidFill>
                  <a:srgbClr val="FF0000"/>
                </a:solidFill>
              </a:rPr>
              <a:t>Anmeldung Schüler/in</a:t>
            </a: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/>
              <a:t>Datum: __________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E337F8D-35D4-49DC-9845-2EA7939425BE}"/>
              </a:ext>
            </a:extLst>
          </p:cNvPr>
          <p:cNvSpPr txBox="1"/>
          <p:nvPr/>
        </p:nvSpPr>
        <p:spPr>
          <a:xfrm>
            <a:off x="896290" y="573758"/>
            <a:ext cx="5101115" cy="10208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6606" tIns="48303" rIns="96606" bIns="48303" rtlCol="0">
            <a:spAutoFit/>
          </a:bodyPr>
          <a:lstStyle/>
          <a:p>
            <a:r>
              <a:rPr lang="de-DE" sz="1500" dirty="0">
                <a:solidFill>
                  <a:schemeClr val="tx1"/>
                </a:solidFill>
              </a:rPr>
              <a:t>Eintritt am: ______________	Kurswahl:	Te  /  </a:t>
            </a:r>
            <a:r>
              <a:rPr lang="de-DE" sz="1500" dirty="0" err="1">
                <a:solidFill>
                  <a:schemeClr val="tx1"/>
                </a:solidFill>
              </a:rPr>
              <a:t>Wi</a:t>
            </a:r>
            <a:r>
              <a:rPr lang="de-DE" sz="1500" dirty="0">
                <a:solidFill>
                  <a:schemeClr val="tx1"/>
                </a:solidFill>
              </a:rPr>
              <a:t>  /  So</a:t>
            </a:r>
          </a:p>
          <a:p>
            <a:r>
              <a:rPr lang="de-DE" sz="1500" dirty="0">
                <a:solidFill>
                  <a:schemeClr val="tx1"/>
                </a:solidFill>
              </a:rPr>
              <a:t>Klasse: 	________			</a:t>
            </a:r>
            <a:r>
              <a:rPr lang="de-DE" sz="1500" dirty="0" err="1">
                <a:solidFill>
                  <a:schemeClr val="tx1"/>
                </a:solidFill>
              </a:rPr>
              <a:t>Ku</a:t>
            </a:r>
            <a:r>
              <a:rPr lang="de-DE" sz="1500" dirty="0">
                <a:solidFill>
                  <a:schemeClr val="tx1"/>
                </a:solidFill>
              </a:rPr>
              <a:t>  /  Mu</a:t>
            </a:r>
          </a:p>
          <a:p>
            <a:r>
              <a:rPr lang="de-DE" sz="1500" dirty="0">
                <a:solidFill>
                  <a:schemeClr val="tx1"/>
                </a:solidFill>
              </a:rPr>
              <a:t>Abgebende Schule: _______________________		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86A66931-BA54-4BD9-B297-BA4AE8CAD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10101"/>
              </p:ext>
            </p:extLst>
          </p:nvPr>
        </p:nvGraphicFramePr>
        <p:xfrm>
          <a:off x="163210" y="1566217"/>
          <a:ext cx="6537151" cy="430804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12332">
                  <a:extLst>
                    <a:ext uri="{9D8B030D-6E8A-4147-A177-3AD203B41FA5}">
                      <a16:colId xmlns:a16="http://schemas.microsoft.com/office/drawing/2014/main" val="3832855159"/>
                    </a:ext>
                  </a:extLst>
                </a:gridCol>
                <a:gridCol w="4724819">
                  <a:extLst>
                    <a:ext uri="{9D8B030D-6E8A-4147-A177-3AD203B41FA5}">
                      <a16:colId xmlns:a16="http://schemas.microsoft.com/office/drawing/2014/main" val="3581879362"/>
                    </a:ext>
                  </a:extLst>
                </a:gridCol>
              </a:tblGrid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Familienname: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1519903103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Vorname: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359340845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Weitere Vornamen: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2618909792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Geschlecht: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336426832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geb. am: 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56834199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in: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4098411609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Nationalität: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647645953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Einschulungsdatum: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3369385521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Bekenntnis: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2793936501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 err="1"/>
                        <a:t>Rel.Unterricht</a:t>
                      </a:r>
                      <a:r>
                        <a:rPr lang="de-DE" sz="1300" dirty="0"/>
                        <a:t>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443676457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Zuzug in BRD: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39104643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Aussiedler/Asyl: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2630144665"/>
                  </a:ext>
                </a:extLst>
              </a:tr>
              <a:tr h="701310">
                <a:tc>
                  <a:txBody>
                    <a:bodyPr/>
                    <a:lstStyle/>
                    <a:p>
                      <a:r>
                        <a:rPr lang="de-DE" sz="1300" dirty="0"/>
                        <a:t>Schüler wohnt bei:</a:t>
                      </a:r>
                    </a:p>
                    <a:p>
                      <a:r>
                        <a:rPr lang="de-DE" sz="1300" dirty="0"/>
                        <a:t>(Name, Adresse, Tel.nr</a:t>
                      </a:r>
                      <a:r>
                        <a:rPr lang="de-DE" sz="1300" dirty="0">
                          <a:sym typeface="Wingdings" panose="05000000000000000000" pitchFamily="2" charset="2"/>
                        </a:rPr>
                        <a:t>.)</a:t>
                      </a:r>
                    </a:p>
                    <a:p>
                      <a:endParaRPr lang="de-DE" sz="1300" dirty="0"/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endParaRPr lang="de-DE" sz="1300" dirty="0"/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387055530"/>
                  </a:ext>
                </a:extLst>
              </a:tr>
            </a:tbl>
          </a:graphicData>
        </a:graphic>
      </p:graphicFrame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C544501F-3989-41FE-9E1D-74E4B11C6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627670"/>
              </p:ext>
            </p:extLst>
          </p:nvPr>
        </p:nvGraphicFramePr>
        <p:xfrm>
          <a:off x="157213" y="5872446"/>
          <a:ext cx="6572804" cy="2702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86402">
                  <a:extLst>
                    <a:ext uri="{9D8B030D-6E8A-4147-A177-3AD203B41FA5}">
                      <a16:colId xmlns:a16="http://schemas.microsoft.com/office/drawing/2014/main" val="3031526535"/>
                    </a:ext>
                  </a:extLst>
                </a:gridCol>
                <a:gridCol w="3286402">
                  <a:extLst>
                    <a:ext uri="{9D8B030D-6E8A-4147-A177-3AD203B41FA5}">
                      <a16:colId xmlns:a16="http://schemas.microsoft.com/office/drawing/2014/main" val="689003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300" dirty="0"/>
                        <a:t>1. Erziehungsberechtigter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2. Erziehungsberechtigter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118770569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Name: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Name: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3931810730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Vorname: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Vorname: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2058315919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Art (Va, Mu, etc.):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Art (Va, Mu, etc.):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96939551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Straße: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Straße: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894043644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PLZ, Ort: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PLZ, Ort: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2377762503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Tel.nr.: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Tel.nr.: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166211935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 err="1"/>
                        <a:t>Mobilnr</a:t>
                      </a:r>
                      <a:r>
                        <a:rPr lang="de-DE" sz="1300" dirty="0"/>
                        <a:t>.: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 err="1"/>
                        <a:t>Mobilnr</a:t>
                      </a:r>
                      <a:r>
                        <a:rPr lang="de-DE" sz="1300" dirty="0"/>
                        <a:t>.: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988938998"/>
                  </a:ext>
                </a:extLst>
              </a:tr>
              <a:tr h="300561">
                <a:tc>
                  <a:txBody>
                    <a:bodyPr/>
                    <a:lstStyle/>
                    <a:p>
                      <a:r>
                        <a:rPr lang="de-DE" sz="1300" dirty="0"/>
                        <a:t>E-Mail: </a:t>
                      </a:r>
                    </a:p>
                  </a:txBody>
                  <a:tcPr marL="91842" marR="91842" marT="50094" marB="50094"/>
                </a:tc>
                <a:tc>
                  <a:txBody>
                    <a:bodyPr/>
                    <a:lstStyle/>
                    <a:p>
                      <a:r>
                        <a:rPr lang="de-DE" sz="1300" dirty="0"/>
                        <a:t>E-Mail:</a:t>
                      </a:r>
                    </a:p>
                  </a:txBody>
                  <a:tcPr marL="91842" marR="91842" marT="50094" marB="50094"/>
                </a:tc>
                <a:extLst>
                  <a:ext uri="{0D108BD9-81ED-4DB2-BD59-A6C34878D82A}">
                    <a16:rowId xmlns:a16="http://schemas.microsoft.com/office/drawing/2014/main" val="2043566362"/>
                  </a:ext>
                </a:extLst>
              </a:tr>
            </a:tbl>
          </a:graphicData>
        </a:graphic>
      </p:graphicFrame>
      <p:graphicFrame>
        <p:nvGraphicFramePr>
          <p:cNvPr id="17" name="Tabelle 16">
            <a:extLst>
              <a:ext uri="{FF2B5EF4-FFF2-40B4-BE49-F238E27FC236}">
                <a16:creationId xmlns:a16="http://schemas.microsoft.com/office/drawing/2014/main" id="{531B5621-4E83-418A-8A02-853CDD75D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18070"/>
              </p:ext>
            </p:extLst>
          </p:nvPr>
        </p:nvGraphicFramePr>
        <p:xfrm>
          <a:off x="157213" y="8605557"/>
          <a:ext cx="6572804" cy="547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2804">
                  <a:extLst>
                    <a:ext uri="{9D8B030D-6E8A-4147-A177-3AD203B41FA5}">
                      <a16:colId xmlns:a16="http://schemas.microsoft.com/office/drawing/2014/main" val="865906552"/>
                    </a:ext>
                  </a:extLst>
                </a:gridCol>
              </a:tblGrid>
              <a:tr h="547939">
                <a:tc>
                  <a:txBody>
                    <a:bodyPr/>
                    <a:lstStyle/>
                    <a:p>
                      <a:r>
                        <a:rPr lang="de-DE" sz="1300" dirty="0">
                          <a:solidFill>
                            <a:schemeClr val="tx1"/>
                          </a:solidFill>
                        </a:rPr>
                        <a:t>Sonstige Vermerke:</a:t>
                      </a:r>
                    </a:p>
                  </a:txBody>
                  <a:tcPr marL="91842" marR="91842" marT="50094" marB="5009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927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9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59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26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97814-EA01-444F-8C68-288593B30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F020C5-3B05-4224-ABEC-94EDF35C9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A9EA35-2C7C-4E3F-A20E-B2601969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D10131-CAEF-4171-9E06-D18626398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617EB9-046F-4866-A66C-9CD261CDB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5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2779E-7342-4157-8B4C-57F84E3A2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300B556-6805-4D7A-87C8-97FAAD31E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799DF2-2A46-4474-8B4C-F394D42BC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53690E-119F-4780-B5E4-424DD103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431A4-2DA9-45F6-9C0D-D9CDC7E1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51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ABABFC-907B-45FD-B479-DB20B4F55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4D95144-DDC0-4A1D-8FE6-6319C224E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DD0EA2-A5DA-4936-9972-6B4A04EB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39F427-1568-4BBF-9F00-86C81927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DFC296-E7FC-4E65-83E9-848B68ED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66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03224-B708-4714-B7EA-F87247CD2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997E54-EDF9-4B77-A877-EB7054E20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26A34E-5A35-428F-9783-98A10863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991B7E-1FF9-4B53-A8E0-FEC10217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E2399B-C513-45A4-9E17-4290BB55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82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DDFB93-9B74-47BF-9441-542408BE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3AAF5C-1D35-43D0-97FB-4A7042915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84467C-97D8-4B58-84BF-A5F4F745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586906-2305-4944-B26A-1C6E45F3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B3675F-12E4-4328-8015-A1CE241E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55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E4A97-DF74-42D2-8E85-F01BDB7E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09F1EB-C80F-4A62-AD30-29AC14E46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62297D-1E5E-491E-914E-DCE87C99D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EDD986-B781-4F67-9A59-6B6B9698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0B55D4-34D1-46FC-8EC1-01BAE1B4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603125-343A-4058-A42B-2ADB9E74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50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8074D-0BB0-4916-8992-2D91832A1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D493FF-9918-4FDD-A607-000FC5FF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2C045F-7CA1-4DE3-A0D4-300B78695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0DE1DBC-303D-4A08-96ED-CDCC758D5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B30D960-26B8-401B-888D-5D81C53CA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9E302D-49A9-417A-BB46-42278D5C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35F3DC-00A2-405E-96B8-48B60520B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C0CCB25-F149-4DB7-89E6-7636DBD1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1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7713D-0B59-46F4-86B1-B12E2DCD6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D227345-EE2B-4464-82CB-42A35D3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3BC3D1-D0B0-479D-AA16-1288C22D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3F395B-2DC3-4AA3-B8FC-C2B21295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2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D55B8DE-CA96-4801-B396-1E076EEA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CD43AB8-3407-4591-8AAA-04796D5C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5EAF05-3C86-484C-B400-58502F85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34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9CAD1-4981-45BE-A013-CDC9ADCA5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BC61DC-C1E4-4B8C-BFA4-313A5D344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B6187-9A0D-479B-9876-B5189896E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7668C2-7927-4E74-AFE0-2D0F013E2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67671F-95AA-4CDF-874E-5222627A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94D1D9-3ABA-4A1C-A7A7-BDBD5F3F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29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B82F4-110E-409A-AF7E-980D0CE9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0BE82BA-1C67-4F7A-B4BB-8808136AE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C916CD2-8C8D-4D6E-8BA0-CFC268B26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08FA41-06A2-40C6-8FC8-CBA4E8AB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DAFA6-2982-4DC5-82C0-DFDBDDE7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44EC60-F30D-4C0A-BE6D-601442E4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7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CA0ECCA-8664-40B5-96CE-493E61102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2B1D89-2EEA-430A-8EFC-34C734F79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C3DBAA-8DB6-4723-976B-9EA64663D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3E1D7-69E1-4223-9AC8-02D9D109ED70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E3C849-74EF-4E8C-A3F2-6C2074D6FC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61C0E3-25BF-4AEA-A48F-007892842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2702-25C2-49C0-9211-5DF3BB0BF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8A8FF-9BBB-41DC-BF6B-5348113976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928C3E-1EDA-4350-A887-79461A55BC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95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Logo Mittelschule Schongau">
            <a:extLst>
              <a:ext uri="{FF2B5EF4-FFF2-40B4-BE49-F238E27FC236}">
                <a16:creationId xmlns:a16="http://schemas.microsoft.com/office/drawing/2014/main" id="{B442E227-9574-4CBE-8C18-0183CD881C7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663" y="5479410"/>
            <a:ext cx="1066800" cy="106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25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74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</Words>
  <Application>Microsoft Office PowerPoint</Application>
  <PresentationFormat>Breitbild</PresentationFormat>
  <Paragraphs>38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tc</dc:creator>
  <cp:lastModifiedBy>tc</cp:lastModifiedBy>
  <cp:revision>23</cp:revision>
  <cp:lastPrinted>2020-12-02T09:28:52Z</cp:lastPrinted>
  <dcterms:created xsi:type="dcterms:W3CDTF">2020-07-13T08:37:19Z</dcterms:created>
  <dcterms:modified xsi:type="dcterms:W3CDTF">2020-12-16T09:48:48Z</dcterms:modified>
</cp:coreProperties>
</file>