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5"/>
  </p:notesMasterIdLst>
  <p:sldIdLst>
    <p:sldId id="256" r:id="rId2"/>
    <p:sldId id="258" r:id="rId3"/>
    <p:sldId id="257" r:id="rId4"/>
  </p:sldIdLst>
  <p:sldSz cx="12192000" cy="6858000"/>
  <p:notesSz cx="6888163" cy="100187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F3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Mittlere Formatvorlage 4 - Akz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93296810-A885-4BE3-A3E7-6D5BEEA58F35}" styleName="Mittlere Formatvorlage 2 - Akz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C4B1156A-380E-4F78-BDF5-A606A8083BF9}" styleName="Mittlere Formatvorlage 4 - Akz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notesView">
  <p:normalViewPr horzBarState="maximized">
    <p:restoredLeft sz="15987" autoAdjust="0"/>
    <p:restoredTop sz="94660" autoAdjust="0"/>
  </p:normalViewPr>
  <p:slideViewPr>
    <p:cSldViewPr snapToGrid="0">
      <p:cViewPr varScale="1">
        <p:scale>
          <a:sx n="92" d="100"/>
          <a:sy n="92" d="100"/>
        </p:scale>
        <p:origin x="84" y="58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0" d="100"/>
          <a:sy n="80" d="100"/>
        </p:scale>
        <p:origin x="3990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67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267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r">
              <a:defRPr sz="1300"/>
            </a:lvl1pPr>
          </a:lstStyle>
          <a:p>
            <a:fld id="{F3A5CE3E-D115-4D58-B253-81808584A7D1}" type="datetimeFigureOut">
              <a:rPr lang="de-DE" smtClean="0"/>
              <a:t>16.12.2020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0868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06" tIns="48303" rIns="96606" bIns="48303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8817" y="4821506"/>
            <a:ext cx="5510530" cy="3944868"/>
          </a:xfrm>
          <a:prstGeom prst="rect">
            <a:avLst/>
          </a:prstGeom>
        </p:spPr>
        <p:txBody>
          <a:bodyPr vert="horz" lIns="96606" tIns="48303" rIns="96606" bIns="48303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516039"/>
            <a:ext cx="2984871" cy="50267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901698" y="9516039"/>
            <a:ext cx="2984871" cy="50267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r">
              <a:defRPr sz="1300"/>
            </a:lvl1pPr>
          </a:lstStyle>
          <a:p>
            <a:fld id="{5BD17459-023B-4064-AB3C-AC5FBA4620E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305691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588764" y="9444789"/>
            <a:ext cx="5510530" cy="397043"/>
          </a:xfrm>
        </p:spPr>
        <p:txBody>
          <a:bodyPr/>
          <a:lstStyle/>
          <a:p>
            <a:r>
              <a:rPr lang="de-DE" dirty="0"/>
              <a:t>Unterschrift der Erziehungsberechtigten: ____________________________________</a:t>
            </a:r>
          </a:p>
        </p:txBody>
      </p:sp>
      <p:pic>
        <p:nvPicPr>
          <p:cNvPr id="5" name="Grafik 4" descr="Logo Mittelschule Schongau">
            <a:extLst>
              <a:ext uri="{FF2B5EF4-FFF2-40B4-BE49-F238E27FC236}">
                <a16:creationId xmlns:a16="http://schemas.microsoft.com/office/drawing/2014/main" id="{043ACAEB-602E-4447-8D10-9336FF95C185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9294" y="172478"/>
            <a:ext cx="732612" cy="737091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A351D9A7-6A2E-4328-889D-7E37970FBDB0}"/>
              </a:ext>
            </a:extLst>
          </p:cNvPr>
          <p:cNvSpPr txBox="1"/>
          <p:nvPr/>
        </p:nvSpPr>
        <p:spPr>
          <a:xfrm>
            <a:off x="893060" y="172478"/>
            <a:ext cx="4901938" cy="374548"/>
          </a:xfrm>
          <a:prstGeom prst="rect">
            <a:avLst/>
          </a:prstGeom>
          <a:noFill/>
        </p:spPr>
        <p:txBody>
          <a:bodyPr wrap="square" lIns="96606" tIns="48303" rIns="96606" bIns="48303" rtlCol="0">
            <a:spAutoFit/>
          </a:bodyPr>
          <a:lstStyle/>
          <a:p>
            <a:r>
              <a:rPr lang="de-DE" b="1" u="sng" dirty="0">
                <a:solidFill>
                  <a:srgbClr val="FF0000"/>
                </a:solidFill>
              </a:rPr>
              <a:t>Anmeldung Schüler/in</a:t>
            </a:r>
            <a:r>
              <a:rPr lang="de-DE" dirty="0">
                <a:solidFill>
                  <a:srgbClr val="FF0000"/>
                </a:solidFill>
              </a:rPr>
              <a:t>	</a:t>
            </a:r>
            <a:r>
              <a:rPr lang="de-DE" dirty="0"/>
              <a:t>Datum: __________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7E337F8D-35D4-49DC-9845-2EA7939425BE}"/>
              </a:ext>
            </a:extLst>
          </p:cNvPr>
          <p:cNvSpPr txBox="1"/>
          <p:nvPr/>
        </p:nvSpPr>
        <p:spPr>
          <a:xfrm>
            <a:off x="896290" y="573758"/>
            <a:ext cx="5101115" cy="102087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lIns="96606" tIns="48303" rIns="96606" bIns="48303" rtlCol="0">
            <a:spAutoFit/>
          </a:bodyPr>
          <a:lstStyle/>
          <a:p>
            <a:r>
              <a:rPr lang="de-DE" sz="1500" dirty="0">
                <a:solidFill>
                  <a:schemeClr val="tx1"/>
                </a:solidFill>
              </a:rPr>
              <a:t>Eintritt am: ______________	Kurswahl:	Te  /  </a:t>
            </a:r>
            <a:r>
              <a:rPr lang="de-DE" sz="1500" dirty="0" err="1">
                <a:solidFill>
                  <a:schemeClr val="tx1"/>
                </a:solidFill>
              </a:rPr>
              <a:t>Wi</a:t>
            </a:r>
            <a:r>
              <a:rPr lang="de-DE" sz="1500" dirty="0">
                <a:solidFill>
                  <a:schemeClr val="tx1"/>
                </a:solidFill>
              </a:rPr>
              <a:t>  /  So</a:t>
            </a:r>
          </a:p>
          <a:p>
            <a:r>
              <a:rPr lang="de-DE" sz="1500" dirty="0">
                <a:solidFill>
                  <a:schemeClr val="tx1"/>
                </a:solidFill>
              </a:rPr>
              <a:t>Klasse: 	________			</a:t>
            </a:r>
            <a:r>
              <a:rPr lang="de-DE" sz="1500" dirty="0" err="1">
                <a:solidFill>
                  <a:schemeClr val="tx1"/>
                </a:solidFill>
              </a:rPr>
              <a:t>Ku</a:t>
            </a:r>
            <a:r>
              <a:rPr lang="de-DE" sz="1500" dirty="0">
                <a:solidFill>
                  <a:schemeClr val="tx1"/>
                </a:solidFill>
              </a:rPr>
              <a:t>  /  Mu</a:t>
            </a:r>
          </a:p>
          <a:p>
            <a:r>
              <a:rPr lang="de-DE" sz="1500" dirty="0">
                <a:solidFill>
                  <a:schemeClr val="tx1"/>
                </a:solidFill>
              </a:rPr>
              <a:t>Abgebende Schule: _______________________		</a:t>
            </a:r>
          </a:p>
        </p:txBody>
      </p:sp>
      <p:graphicFrame>
        <p:nvGraphicFramePr>
          <p:cNvPr id="9" name="Tabelle 8">
            <a:extLst>
              <a:ext uri="{FF2B5EF4-FFF2-40B4-BE49-F238E27FC236}">
                <a16:creationId xmlns:a16="http://schemas.microsoft.com/office/drawing/2014/main" id="{86A66931-BA54-4BD9-B297-BA4AE8CADA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4110101"/>
              </p:ext>
            </p:extLst>
          </p:nvPr>
        </p:nvGraphicFramePr>
        <p:xfrm>
          <a:off x="163210" y="1566217"/>
          <a:ext cx="6537151" cy="4308042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1812332">
                  <a:extLst>
                    <a:ext uri="{9D8B030D-6E8A-4147-A177-3AD203B41FA5}">
                      <a16:colId xmlns:a16="http://schemas.microsoft.com/office/drawing/2014/main" val="3832855159"/>
                    </a:ext>
                  </a:extLst>
                </a:gridCol>
                <a:gridCol w="4724819">
                  <a:extLst>
                    <a:ext uri="{9D8B030D-6E8A-4147-A177-3AD203B41FA5}">
                      <a16:colId xmlns:a16="http://schemas.microsoft.com/office/drawing/2014/main" val="3581879362"/>
                    </a:ext>
                  </a:extLst>
                </a:gridCol>
              </a:tblGrid>
              <a:tr h="300561">
                <a:tc>
                  <a:txBody>
                    <a:bodyPr/>
                    <a:lstStyle/>
                    <a:p>
                      <a:r>
                        <a:rPr lang="de-DE" sz="1300" dirty="0"/>
                        <a:t>Familienname:</a:t>
                      </a:r>
                    </a:p>
                  </a:txBody>
                  <a:tcPr marL="91842" marR="91842" marT="50094" marB="50094"/>
                </a:tc>
                <a:tc>
                  <a:txBody>
                    <a:bodyPr/>
                    <a:lstStyle/>
                    <a:p>
                      <a:endParaRPr lang="de-DE" sz="1300" dirty="0"/>
                    </a:p>
                  </a:txBody>
                  <a:tcPr marL="91842" marR="91842" marT="50094" marB="50094"/>
                </a:tc>
                <a:extLst>
                  <a:ext uri="{0D108BD9-81ED-4DB2-BD59-A6C34878D82A}">
                    <a16:rowId xmlns:a16="http://schemas.microsoft.com/office/drawing/2014/main" val="1519903103"/>
                  </a:ext>
                </a:extLst>
              </a:tr>
              <a:tr h="300561">
                <a:tc>
                  <a:txBody>
                    <a:bodyPr/>
                    <a:lstStyle/>
                    <a:p>
                      <a:r>
                        <a:rPr lang="de-DE" sz="1300" dirty="0"/>
                        <a:t>Vorname:</a:t>
                      </a:r>
                    </a:p>
                  </a:txBody>
                  <a:tcPr marL="91842" marR="91842" marT="50094" marB="50094"/>
                </a:tc>
                <a:tc>
                  <a:txBody>
                    <a:bodyPr/>
                    <a:lstStyle/>
                    <a:p>
                      <a:endParaRPr lang="de-DE" sz="1300" dirty="0"/>
                    </a:p>
                  </a:txBody>
                  <a:tcPr marL="91842" marR="91842" marT="50094" marB="50094"/>
                </a:tc>
                <a:extLst>
                  <a:ext uri="{0D108BD9-81ED-4DB2-BD59-A6C34878D82A}">
                    <a16:rowId xmlns:a16="http://schemas.microsoft.com/office/drawing/2014/main" val="359340845"/>
                  </a:ext>
                </a:extLst>
              </a:tr>
              <a:tr h="300561">
                <a:tc>
                  <a:txBody>
                    <a:bodyPr/>
                    <a:lstStyle/>
                    <a:p>
                      <a:r>
                        <a:rPr lang="de-DE" sz="1300" dirty="0"/>
                        <a:t>Weitere Vornamen:</a:t>
                      </a:r>
                    </a:p>
                  </a:txBody>
                  <a:tcPr marL="91842" marR="91842" marT="50094" marB="50094"/>
                </a:tc>
                <a:tc>
                  <a:txBody>
                    <a:bodyPr/>
                    <a:lstStyle/>
                    <a:p>
                      <a:endParaRPr lang="de-DE" sz="1300" dirty="0"/>
                    </a:p>
                  </a:txBody>
                  <a:tcPr marL="91842" marR="91842" marT="50094" marB="50094"/>
                </a:tc>
                <a:extLst>
                  <a:ext uri="{0D108BD9-81ED-4DB2-BD59-A6C34878D82A}">
                    <a16:rowId xmlns:a16="http://schemas.microsoft.com/office/drawing/2014/main" val="2618909792"/>
                  </a:ext>
                </a:extLst>
              </a:tr>
              <a:tr h="300561">
                <a:tc>
                  <a:txBody>
                    <a:bodyPr/>
                    <a:lstStyle/>
                    <a:p>
                      <a:r>
                        <a:rPr lang="de-DE" sz="1300" dirty="0"/>
                        <a:t>Geschlecht:</a:t>
                      </a:r>
                    </a:p>
                  </a:txBody>
                  <a:tcPr marL="91842" marR="91842" marT="50094" marB="50094"/>
                </a:tc>
                <a:tc>
                  <a:txBody>
                    <a:bodyPr/>
                    <a:lstStyle/>
                    <a:p>
                      <a:endParaRPr lang="de-DE" sz="1300" dirty="0"/>
                    </a:p>
                  </a:txBody>
                  <a:tcPr marL="91842" marR="91842" marT="50094" marB="50094"/>
                </a:tc>
                <a:extLst>
                  <a:ext uri="{0D108BD9-81ED-4DB2-BD59-A6C34878D82A}">
                    <a16:rowId xmlns:a16="http://schemas.microsoft.com/office/drawing/2014/main" val="3364268328"/>
                  </a:ext>
                </a:extLst>
              </a:tr>
              <a:tr h="300561">
                <a:tc>
                  <a:txBody>
                    <a:bodyPr/>
                    <a:lstStyle/>
                    <a:p>
                      <a:r>
                        <a:rPr lang="de-DE" sz="1300" dirty="0"/>
                        <a:t>geb. am: </a:t>
                      </a:r>
                    </a:p>
                  </a:txBody>
                  <a:tcPr marL="91842" marR="91842" marT="50094" marB="50094"/>
                </a:tc>
                <a:tc>
                  <a:txBody>
                    <a:bodyPr/>
                    <a:lstStyle/>
                    <a:p>
                      <a:endParaRPr lang="de-DE" sz="1300" dirty="0"/>
                    </a:p>
                  </a:txBody>
                  <a:tcPr marL="91842" marR="91842" marT="50094" marB="50094"/>
                </a:tc>
                <a:extLst>
                  <a:ext uri="{0D108BD9-81ED-4DB2-BD59-A6C34878D82A}">
                    <a16:rowId xmlns:a16="http://schemas.microsoft.com/office/drawing/2014/main" val="568341998"/>
                  </a:ext>
                </a:extLst>
              </a:tr>
              <a:tr h="300561">
                <a:tc>
                  <a:txBody>
                    <a:bodyPr/>
                    <a:lstStyle/>
                    <a:p>
                      <a:r>
                        <a:rPr lang="de-DE" sz="1300" dirty="0"/>
                        <a:t>in:</a:t>
                      </a:r>
                    </a:p>
                  </a:txBody>
                  <a:tcPr marL="91842" marR="91842" marT="50094" marB="50094"/>
                </a:tc>
                <a:tc>
                  <a:txBody>
                    <a:bodyPr/>
                    <a:lstStyle/>
                    <a:p>
                      <a:endParaRPr lang="de-DE" sz="1300" dirty="0"/>
                    </a:p>
                  </a:txBody>
                  <a:tcPr marL="91842" marR="91842" marT="50094" marB="50094"/>
                </a:tc>
                <a:extLst>
                  <a:ext uri="{0D108BD9-81ED-4DB2-BD59-A6C34878D82A}">
                    <a16:rowId xmlns:a16="http://schemas.microsoft.com/office/drawing/2014/main" val="4098411609"/>
                  </a:ext>
                </a:extLst>
              </a:tr>
              <a:tr h="300561">
                <a:tc>
                  <a:txBody>
                    <a:bodyPr/>
                    <a:lstStyle/>
                    <a:p>
                      <a:r>
                        <a:rPr lang="de-DE" sz="1300" dirty="0"/>
                        <a:t>Nationalität:</a:t>
                      </a:r>
                    </a:p>
                  </a:txBody>
                  <a:tcPr marL="91842" marR="91842" marT="50094" marB="50094"/>
                </a:tc>
                <a:tc>
                  <a:txBody>
                    <a:bodyPr/>
                    <a:lstStyle/>
                    <a:p>
                      <a:endParaRPr lang="de-DE" sz="1300" dirty="0"/>
                    </a:p>
                  </a:txBody>
                  <a:tcPr marL="91842" marR="91842" marT="50094" marB="50094"/>
                </a:tc>
                <a:extLst>
                  <a:ext uri="{0D108BD9-81ED-4DB2-BD59-A6C34878D82A}">
                    <a16:rowId xmlns:a16="http://schemas.microsoft.com/office/drawing/2014/main" val="647645953"/>
                  </a:ext>
                </a:extLst>
              </a:tr>
              <a:tr h="300561">
                <a:tc>
                  <a:txBody>
                    <a:bodyPr/>
                    <a:lstStyle/>
                    <a:p>
                      <a:r>
                        <a:rPr lang="de-DE" sz="1300" dirty="0"/>
                        <a:t>Einschulungsdatum:</a:t>
                      </a:r>
                    </a:p>
                  </a:txBody>
                  <a:tcPr marL="91842" marR="91842" marT="50094" marB="50094"/>
                </a:tc>
                <a:tc>
                  <a:txBody>
                    <a:bodyPr/>
                    <a:lstStyle/>
                    <a:p>
                      <a:endParaRPr lang="de-DE" sz="1300" dirty="0"/>
                    </a:p>
                  </a:txBody>
                  <a:tcPr marL="91842" marR="91842" marT="50094" marB="50094"/>
                </a:tc>
                <a:extLst>
                  <a:ext uri="{0D108BD9-81ED-4DB2-BD59-A6C34878D82A}">
                    <a16:rowId xmlns:a16="http://schemas.microsoft.com/office/drawing/2014/main" val="3369385521"/>
                  </a:ext>
                </a:extLst>
              </a:tr>
              <a:tr h="300561">
                <a:tc>
                  <a:txBody>
                    <a:bodyPr/>
                    <a:lstStyle/>
                    <a:p>
                      <a:r>
                        <a:rPr lang="de-DE" sz="1300" dirty="0"/>
                        <a:t>Bekenntnis:</a:t>
                      </a:r>
                    </a:p>
                  </a:txBody>
                  <a:tcPr marL="91842" marR="91842" marT="50094" marB="50094"/>
                </a:tc>
                <a:tc>
                  <a:txBody>
                    <a:bodyPr/>
                    <a:lstStyle/>
                    <a:p>
                      <a:endParaRPr lang="de-DE" sz="1300" dirty="0"/>
                    </a:p>
                  </a:txBody>
                  <a:tcPr marL="91842" marR="91842" marT="50094" marB="50094"/>
                </a:tc>
                <a:extLst>
                  <a:ext uri="{0D108BD9-81ED-4DB2-BD59-A6C34878D82A}">
                    <a16:rowId xmlns:a16="http://schemas.microsoft.com/office/drawing/2014/main" val="2793936501"/>
                  </a:ext>
                </a:extLst>
              </a:tr>
              <a:tr h="300561">
                <a:tc>
                  <a:txBody>
                    <a:bodyPr/>
                    <a:lstStyle/>
                    <a:p>
                      <a:r>
                        <a:rPr lang="de-DE" sz="1300" dirty="0" err="1"/>
                        <a:t>Rel.Unterricht</a:t>
                      </a:r>
                      <a:r>
                        <a:rPr lang="de-DE" sz="1300" dirty="0"/>
                        <a:t>:</a:t>
                      </a:r>
                    </a:p>
                  </a:txBody>
                  <a:tcPr marL="91842" marR="91842" marT="50094" marB="50094"/>
                </a:tc>
                <a:tc>
                  <a:txBody>
                    <a:bodyPr/>
                    <a:lstStyle/>
                    <a:p>
                      <a:endParaRPr lang="de-DE" sz="1300" dirty="0"/>
                    </a:p>
                  </a:txBody>
                  <a:tcPr marL="91842" marR="91842" marT="50094" marB="50094"/>
                </a:tc>
                <a:extLst>
                  <a:ext uri="{0D108BD9-81ED-4DB2-BD59-A6C34878D82A}">
                    <a16:rowId xmlns:a16="http://schemas.microsoft.com/office/drawing/2014/main" val="443676457"/>
                  </a:ext>
                </a:extLst>
              </a:tr>
              <a:tr h="300561">
                <a:tc>
                  <a:txBody>
                    <a:bodyPr/>
                    <a:lstStyle/>
                    <a:p>
                      <a:r>
                        <a:rPr lang="de-DE" sz="1300" dirty="0"/>
                        <a:t>Zuzug in BRD:</a:t>
                      </a:r>
                    </a:p>
                  </a:txBody>
                  <a:tcPr marL="91842" marR="91842" marT="50094" marB="50094"/>
                </a:tc>
                <a:tc>
                  <a:txBody>
                    <a:bodyPr/>
                    <a:lstStyle/>
                    <a:p>
                      <a:endParaRPr lang="de-DE" sz="1300" dirty="0"/>
                    </a:p>
                  </a:txBody>
                  <a:tcPr marL="91842" marR="91842" marT="50094" marB="50094"/>
                </a:tc>
                <a:extLst>
                  <a:ext uri="{0D108BD9-81ED-4DB2-BD59-A6C34878D82A}">
                    <a16:rowId xmlns:a16="http://schemas.microsoft.com/office/drawing/2014/main" val="391046438"/>
                  </a:ext>
                </a:extLst>
              </a:tr>
              <a:tr h="300561">
                <a:tc>
                  <a:txBody>
                    <a:bodyPr/>
                    <a:lstStyle/>
                    <a:p>
                      <a:r>
                        <a:rPr lang="de-DE" sz="1300" dirty="0"/>
                        <a:t>Aussiedler/Asyl:</a:t>
                      </a:r>
                    </a:p>
                  </a:txBody>
                  <a:tcPr marL="91842" marR="91842" marT="50094" marB="50094"/>
                </a:tc>
                <a:tc>
                  <a:txBody>
                    <a:bodyPr/>
                    <a:lstStyle/>
                    <a:p>
                      <a:endParaRPr lang="de-DE" sz="1300" dirty="0"/>
                    </a:p>
                  </a:txBody>
                  <a:tcPr marL="91842" marR="91842" marT="50094" marB="50094"/>
                </a:tc>
                <a:extLst>
                  <a:ext uri="{0D108BD9-81ED-4DB2-BD59-A6C34878D82A}">
                    <a16:rowId xmlns:a16="http://schemas.microsoft.com/office/drawing/2014/main" val="2630144665"/>
                  </a:ext>
                </a:extLst>
              </a:tr>
              <a:tr h="701310">
                <a:tc>
                  <a:txBody>
                    <a:bodyPr/>
                    <a:lstStyle/>
                    <a:p>
                      <a:r>
                        <a:rPr lang="de-DE" sz="1300" dirty="0"/>
                        <a:t>Schüler wohnt bei:</a:t>
                      </a:r>
                    </a:p>
                    <a:p>
                      <a:r>
                        <a:rPr lang="de-DE" sz="1300" dirty="0"/>
                        <a:t>(Name, Adresse, Tel.nr</a:t>
                      </a:r>
                      <a:r>
                        <a:rPr lang="de-DE" sz="1300" dirty="0">
                          <a:sym typeface="Wingdings" panose="05000000000000000000" pitchFamily="2" charset="2"/>
                        </a:rPr>
                        <a:t>.)</a:t>
                      </a:r>
                    </a:p>
                    <a:p>
                      <a:endParaRPr lang="de-DE" sz="1300" dirty="0"/>
                    </a:p>
                  </a:txBody>
                  <a:tcPr marL="91842" marR="91842" marT="50094" marB="50094"/>
                </a:tc>
                <a:tc>
                  <a:txBody>
                    <a:bodyPr/>
                    <a:lstStyle/>
                    <a:p>
                      <a:endParaRPr lang="de-DE" sz="1300" dirty="0"/>
                    </a:p>
                  </a:txBody>
                  <a:tcPr marL="91842" marR="91842" marT="50094" marB="50094"/>
                </a:tc>
                <a:extLst>
                  <a:ext uri="{0D108BD9-81ED-4DB2-BD59-A6C34878D82A}">
                    <a16:rowId xmlns:a16="http://schemas.microsoft.com/office/drawing/2014/main" val="387055530"/>
                  </a:ext>
                </a:extLst>
              </a:tr>
            </a:tbl>
          </a:graphicData>
        </a:graphic>
      </p:graphicFrame>
      <p:graphicFrame>
        <p:nvGraphicFramePr>
          <p:cNvPr id="12" name="Tabelle 11">
            <a:extLst>
              <a:ext uri="{FF2B5EF4-FFF2-40B4-BE49-F238E27FC236}">
                <a16:creationId xmlns:a16="http://schemas.microsoft.com/office/drawing/2014/main" id="{C544501F-3989-41FE-9E1D-74E4B11C64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3627670"/>
              </p:ext>
            </p:extLst>
          </p:nvPr>
        </p:nvGraphicFramePr>
        <p:xfrm>
          <a:off x="157213" y="5872446"/>
          <a:ext cx="6572804" cy="2702796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286402">
                  <a:extLst>
                    <a:ext uri="{9D8B030D-6E8A-4147-A177-3AD203B41FA5}">
                      <a16:colId xmlns:a16="http://schemas.microsoft.com/office/drawing/2014/main" val="3031526535"/>
                    </a:ext>
                  </a:extLst>
                </a:gridCol>
                <a:gridCol w="3286402">
                  <a:extLst>
                    <a:ext uri="{9D8B030D-6E8A-4147-A177-3AD203B41FA5}">
                      <a16:colId xmlns:a16="http://schemas.microsoft.com/office/drawing/2014/main" val="68900300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de-DE" sz="1300" dirty="0"/>
                        <a:t>1. Erziehungsberechtigter</a:t>
                      </a:r>
                    </a:p>
                  </a:txBody>
                  <a:tcPr marL="91842" marR="91842" marT="50094" marB="50094"/>
                </a:tc>
                <a:tc>
                  <a:txBody>
                    <a:bodyPr/>
                    <a:lstStyle/>
                    <a:p>
                      <a:r>
                        <a:rPr lang="de-DE" sz="1300" dirty="0"/>
                        <a:t>2. Erziehungsberechtigter</a:t>
                      </a:r>
                    </a:p>
                  </a:txBody>
                  <a:tcPr marL="91842" marR="91842" marT="50094" marB="50094"/>
                </a:tc>
                <a:extLst>
                  <a:ext uri="{0D108BD9-81ED-4DB2-BD59-A6C34878D82A}">
                    <a16:rowId xmlns:a16="http://schemas.microsoft.com/office/drawing/2014/main" val="1187705698"/>
                  </a:ext>
                </a:extLst>
              </a:tr>
              <a:tr h="300561">
                <a:tc>
                  <a:txBody>
                    <a:bodyPr/>
                    <a:lstStyle/>
                    <a:p>
                      <a:r>
                        <a:rPr lang="de-DE" sz="1300" dirty="0"/>
                        <a:t>Name:</a:t>
                      </a:r>
                    </a:p>
                  </a:txBody>
                  <a:tcPr marL="91842" marR="91842" marT="50094" marB="50094"/>
                </a:tc>
                <a:tc>
                  <a:txBody>
                    <a:bodyPr/>
                    <a:lstStyle/>
                    <a:p>
                      <a:r>
                        <a:rPr lang="de-DE" sz="1300" dirty="0"/>
                        <a:t>Name:</a:t>
                      </a:r>
                    </a:p>
                  </a:txBody>
                  <a:tcPr marL="91842" marR="91842" marT="50094" marB="50094"/>
                </a:tc>
                <a:extLst>
                  <a:ext uri="{0D108BD9-81ED-4DB2-BD59-A6C34878D82A}">
                    <a16:rowId xmlns:a16="http://schemas.microsoft.com/office/drawing/2014/main" val="3931810730"/>
                  </a:ext>
                </a:extLst>
              </a:tr>
              <a:tr h="300561">
                <a:tc>
                  <a:txBody>
                    <a:bodyPr/>
                    <a:lstStyle/>
                    <a:p>
                      <a:r>
                        <a:rPr lang="de-DE" sz="1300" dirty="0"/>
                        <a:t>Vorname:</a:t>
                      </a:r>
                    </a:p>
                  </a:txBody>
                  <a:tcPr marL="91842" marR="91842" marT="50094" marB="50094"/>
                </a:tc>
                <a:tc>
                  <a:txBody>
                    <a:bodyPr/>
                    <a:lstStyle/>
                    <a:p>
                      <a:r>
                        <a:rPr lang="de-DE" sz="1300" dirty="0"/>
                        <a:t>Vorname:</a:t>
                      </a:r>
                    </a:p>
                  </a:txBody>
                  <a:tcPr marL="91842" marR="91842" marT="50094" marB="50094"/>
                </a:tc>
                <a:extLst>
                  <a:ext uri="{0D108BD9-81ED-4DB2-BD59-A6C34878D82A}">
                    <a16:rowId xmlns:a16="http://schemas.microsoft.com/office/drawing/2014/main" val="2058315919"/>
                  </a:ext>
                </a:extLst>
              </a:tr>
              <a:tr h="300561">
                <a:tc>
                  <a:txBody>
                    <a:bodyPr/>
                    <a:lstStyle/>
                    <a:p>
                      <a:r>
                        <a:rPr lang="de-DE" sz="1300" dirty="0"/>
                        <a:t>Art (Va, Mu, etc.):</a:t>
                      </a:r>
                    </a:p>
                  </a:txBody>
                  <a:tcPr marL="91842" marR="91842" marT="50094" marB="50094"/>
                </a:tc>
                <a:tc>
                  <a:txBody>
                    <a:bodyPr/>
                    <a:lstStyle/>
                    <a:p>
                      <a:r>
                        <a:rPr lang="de-DE" sz="1300" dirty="0"/>
                        <a:t>Art (Va, Mu, etc.):</a:t>
                      </a:r>
                    </a:p>
                  </a:txBody>
                  <a:tcPr marL="91842" marR="91842" marT="50094" marB="50094"/>
                </a:tc>
                <a:extLst>
                  <a:ext uri="{0D108BD9-81ED-4DB2-BD59-A6C34878D82A}">
                    <a16:rowId xmlns:a16="http://schemas.microsoft.com/office/drawing/2014/main" val="969395518"/>
                  </a:ext>
                </a:extLst>
              </a:tr>
              <a:tr h="300561">
                <a:tc>
                  <a:txBody>
                    <a:bodyPr/>
                    <a:lstStyle/>
                    <a:p>
                      <a:r>
                        <a:rPr lang="de-DE" sz="1300" dirty="0"/>
                        <a:t>Straße:</a:t>
                      </a:r>
                    </a:p>
                  </a:txBody>
                  <a:tcPr marL="91842" marR="91842" marT="50094" marB="50094"/>
                </a:tc>
                <a:tc>
                  <a:txBody>
                    <a:bodyPr/>
                    <a:lstStyle/>
                    <a:p>
                      <a:r>
                        <a:rPr lang="de-DE" sz="1300" dirty="0"/>
                        <a:t>Straße:</a:t>
                      </a:r>
                    </a:p>
                  </a:txBody>
                  <a:tcPr marL="91842" marR="91842" marT="50094" marB="50094"/>
                </a:tc>
                <a:extLst>
                  <a:ext uri="{0D108BD9-81ED-4DB2-BD59-A6C34878D82A}">
                    <a16:rowId xmlns:a16="http://schemas.microsoft.com/office/drawing/2014/main" val="894043644"/>
                  </a:ext>
                </a:extLst>
              </a:tr>
              <a:tr h="300561">
                <a:tc>
                  <a:txBody>
                    <a:bodyPr/>
                    <a:lstStyle/>
                    <a:p>
                      <a:r>
                        <a:rPr lang="de-DE" sz="1300" dirty="0"/>
                        <a:t>PLZ, Ort:</a:t>
                      </a:r>
                    </a:p>
                  </a:txBody>
                  <a:tcPr marL="91842" marR="91842" marT="50094" marB="50094"/>
                </a:tc>
                <a:tc>
                  <a:txBody>
                    <a:bodyPr/>
                    <a:lstStyle/>
                    <a:p>
                      <a:r>
                        <a:rPr lang="de-DE" sz="1300" dirty="0"/>
                        <a:t>PLZ, Ort:</a:t>
                      </a:r>
                    </a:p>
                  </a:txBody>
                  <a:tcPr marL="91842" marR="91842" marT="50094" marB="50094"/>
                </a:tc>
                <a:extLst>
                  <a:ext uri="{0D108BD9-81ED-4DB2-BD59-A6C34878D82A}">
                    <a16:rowId xmlns:a16="http://schemas.microsoft.com/office/drawing/2014/main" val="2377762503"/>
                  </a:ext>
                </a:extLst>
              </a:tr>
              <a:tr h="300561">
                <a:tc>
                  <a:txBody>
                    <a:bodyPr/>
                    <a:lstStyle/>
                    <a:p>
                      <a:r>
                        <a:rPr lang="de-DE" sz="1300" dirty="0"/>
                        <a:t>Tel.nr.:</a:t>
                      </a:r>
                    </a:p>
                  </a:txBody>
                  <a:tcPr marL="91842" marR="91842" marT="50094" marB="50094"/>
                </a:tc>
                <a:tc>
                  <a:txBody>
                    <a:bodyPr/>
                    <a:lstStyle/>
                    <a:p>
                      <a:r>
                        <a:rPr lang="de-DE" sz="1300" dirty="0"/>
                        <a:t>Tel.nr.:</a:t>
                      </a:r>
                    </a:p>
                  </a:txBody>
                  <a:tcPr marL="91842" marR="91842" marT="50094" marB="50094"/>
                </a:tc>
                <a:extLst>
                  <a:ext uri="{0D108BD9-81ED-4DB2-BD59-A6C34878D82A}">
                    <a16:rowId xmlns:a16="http://schemas.microsoft.com/office/drawing/2014/main" val="1662119358"/>
                  </a:ext>
                </a:extLst>
              </a:tr>
              <a:tr h="300561">
                <a:tc>
                  <a:txBody>
                    <a:bodyPr/>
                    <a:lstStyle/>
                    <a:p>
                      <a:r>
                        <a:rPr lang="de-DE" sz="1300" dirty="0" err="1"/>
                        <a:t>Mobilnr</a:t>
                      </a:r>
                      <a:r>
                        <a:rPr lang="de-DE" sz="1300" dirty="0"/>
                        <a:t>.:</a:t>
                      </a:r>
                    </a:p>
                  </a:txBody>
                  <a:tcPr marL="91842" marR="91842" marT="50094" marB="50094"/>
                </a:tc>
                <a:tc>
                  <a:txBody>
                    <a:bodyPr/>
                    <a:lstStyle/>
                    <a:p>
                      <a:r>
                        <a:rPr lang="de-DE" sz="1300" dirty="0" err="1"/>
                        <a:t>Mobilnr</a:t>
                      </a:r>
                      <a:r>
                        <a:rPr lang="de-DE" sz="1300" dirty="0"/>
                        <a:t>.:</a:t>
                      </a:r>
                    </a:p>
                  </a:txBody>
                  <a:tcPr marL="91842" marR="91842" marT="50094" marB="50094"/>
                </a:tc>
                <a:extLst>
                  <a:ext uri="{0D108BD9-81ED-4DB2-BD59-A6C34878D82A}">
                    <a16:rowId xmlns:a16="http://schemas.microsoft.com/office/drawing/2014/main" val="988938998"/>
                  </a:ext>
                </a:extLst>
              </a:tr>
              <a:tr h="300561">
                <a:tc>
                  <a:txBody>
                    <a:bodyPr/>
                    <a:lstStyle/>
                    <a:p>
                      <a:r>
                        <a:rPr lang="de-DE" sz="1300" dirty="0"/>
                        <a:t>E-Mail: </a:t>
                      </a:r>
                    </a:p>
                  </a:txBody>
                  <a:tcPr marL="91842" marR="91842" marT="50094" marB="50094"/>
                </a:tc>
                <a:tc>
                  <a:txBody>
                    <a:bodyPr/>
                    <a:lstStyle/>
                    <a:p>
                      <a:r>
                        <a:rPr lang="de-DE" sz="1300" dirty="0"/>
                        <a:t>E-Mail:</a:t>
                      </a:r>
                    </a:p>
                  </a:txBody>
                  <a:tcPr marL="91842" marR="91842" marT="50094" marB="50094"/>
                </a:tc>
                <a:extLst>
                  <a:ext uri="{0D108BD9-81ED-4DB2-BD59-A6C34878D82A}">
                    <a16:rowId xmlns:a16="http://schemas.microsoft.com/office/drawing/2014/main" val="2043566362"/>
                  </a:ext>
                </a:extLst>
              </a:tr>
            </a:tbl>
          </a:graphicData>
        </a:graphic>
      </p:graphicFrame>
      <p:graphicFrame>
        <p:nvGraphicFramePr>
          <p:cNvPr id="17" name="Tabelle 16">
            <a:extLst>
              <a:ext uri="{FF2B5EF4-FFF2-40B4-BE49-F238E27FC236}">
                <a16:creationId xmlns:a16="http://schemas.microsoft.com/office/drawing/2014/main" id="{531B5621-4E83-418A-8A02-853CDD75D8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5418070"/>
              </p:ext>
            </p:extLst>
          </p:nvPr>
        </p:nvGraphicFramePr>
        <p:xfrm>
          <a:off x="157213" y="8605557"/>
          <a:ext cx="6572804" cy="5479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72804">
                  <a:extLst>
                    <a:ext uri="{9D8B030D-6E8A-4147-A177-3AD203B41FA5}">
                      <a16:colId xmlns:a16="http://schemas.microsoft.com/office/drawing/2014/main" val="865906552"/>
                    </a:ext>
                  </a:extLst>
                </a:gridCol>
              </a:tblGrid>
              <a:tr h="547939">
                <a:tc>
                  <a:txBody>
                    <a:bodyPr/>
                    <a:lstStyle/>
                    <a:p>
                      <a:r>
                        <a:rPr lang="de-DE" sz="1300" dirty="0">
                          <a:solidFill>
                            <a:schemeClr val="tx1"/>
                          </a:solidFill>
                        </a:rPr>
                        <a:t>Sonstige Vermerke:</a:t>
                      </a:r>
                    </a:p>
                  </a:txBody>
                  <a:tcPr marL="91842" marR="91842" marT="50094" marB="50094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09274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53922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875996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492629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1997814-EA01-444F-8C68-288593B30D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1DF020C5-3B05-4224-ABEC-94EDF35C90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AA9EA35-2C7C-4E3F-A20E-B2601969BD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3E1D7-69E1-4223-9AC8-02D9D109ED70}" type="datetimeFigureOut">
              <a:rPr lang="de-DE" smtClean="0"/>
              <a:t>16.12.2020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2D10131-CAEF-4171-9E06-D18626398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B617EB9-046F-4866-A66C-9CD261CDB4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D2702-25C2-49C0-9211-5DF3BB0BFE5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89151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0E2779E-7342-4157-8B4C-57F84E3A2D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A300B556-6805-4D7A-87C8-97FAAD31EB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4799DF2-2A46-4474-8B4C-F394D42BCA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3E1D7-69E1-4223-9AC8-02D9D109ED70}" type="datetimeFigureOut">
              <a:rPr lang="de-DE" smtClean="0"/>
              <a:t>16.12.2020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353690E-119F-4780-B5E4-424DD10316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7C431A4-2DA9-45F6-9C0D-D9CDC7E1F8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D2702-25C2-49C0-9211-5DF3BB0BFE5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79519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ADABABFC-907B-45FD-B479-DB20B4F555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B4D95144-DDC0-4A1D-8FE6-6319C224EC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1DD0EA2-A5DA-4936-9972-6B4A04EBEE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3E1D7-69E1-4223-9AC8-02D9D109ED70}" type="datetimeFigureOut">
              <a:rPr lang="de-DE" smtClean="0"/>
              <a:t>16.12.2020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939F427-1568-4BBF-9F00-86C81927A1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2DFC296-E7FC-4E65-83E9-848B68ED83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D2702-25C2-49C0-9211-5DF3BB0BFE5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3665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1B03224-B708-4714-B7EA-F87247CD2F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E997E54-EDF9-4B77-A877-EB7054E203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026A34E-5A35-428F-9783-98A1086364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3E1D7-69E1-4223-9AC8-02D9D109ED70}" type="datetimeFigureOut">
              <a:rPr lang="de-DE" smtClean="0"/>
              <a:t>16.12.2020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4991B7E-1FF9-4B53-A8E0-FEC102175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4E2399B-C513-45A4-9E17-4290BB55E7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D2702-25C2-49C0-9211-5DF3BB0BFE5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47822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BDDFB93-9B74-47BF-9441-542408BE04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C3AAF5C-1D35-43D0-97FB-4A7042915D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284467C-97D8-4B58-84BF-A5F4F74589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3E1D7-69E1-4223-9AC8-02D9D109ED70}" type="datetimeFigureOut">
              <a:rPr lang="de-DE" smtClean="0"/>
              <a:t>16.12.2020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6586906-2305-4944-B26A-1C6E45F3D4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AB3675F-12E4-4328-8015-A1CE241E1A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D2702-25C2-49C0-9211-5DF3BB0BFE5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7558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7FE4A97-DF74-42D2-8E85-F01BDB7E0A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C09F1EB-C80F-4A62-AD30-29AC14E46C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D62297D-1E5E-491E-914E-DCE87C99DB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2EDD986-B781-4F67-9A59-6B6B9698C2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3E1D7-69E1-4223-9AC8-02D9D109ED70}" type="datetimeFigureOut">
              <a:rPr lang="de-DE" smtClean="0"/>
              <a:t>16.12.2020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A0B55D4-34D1-46FC-8EC1-01BAE1B466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3603125-343A-4058-A42B-2ADB9E74E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D2702-25C2-49C0-9211-5DF3BB0BFE5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32509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4F8074D-0BB0-4916-8992-2D91832A1F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4D493FF-9918-4FDD-A607-000FC5FF76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6C2C045F-7CA1-4DE3-A0D4-300B78695E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40DE1DBC-303D-4A08-96ED-CDCC758D53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EB30D960-26B8-401B-888D-5D81C53CA2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769E302D-49A9-417A-BB46-42278D5CB7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3E1D7-69E1-4223-9AC8-02D9D109ED70}" type="datetimeFigureOut">
              <a:rPr lang="de-DE" smtClean="0"/>
              <a:t>16.12.2020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8435F3DC-00A2-405E-96B8-48B60520B1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8C0CCB25-F149-4DB7-89E6-7636DBD115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D2702-25C2-49C0-9211-5DF3BB0BFE5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9017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567713D-0B59-46F4-86B1-B12E2DCD62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ED227345-EE2B-4464-82CB-42A35D3A71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3E1D7-69E1-4223-9AC8-02D9D109ED70}" type="datetimeFigureOut">
              <a:rPr lang="de-DE" smtClean="0"/>
              <a:t>16.12.2020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A3BC3D1-D0B0-479D-AA16-1288C22D0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A3F395B-2DC3-4AA3-B8FC-C2B2129531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D2702-25C2-49C0-9211-5DF3BB0BFE5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2425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3D55B8DE-CA96-4801-B396-1E076EEAAC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3E1D7-69E1-4223-9AC8-02D9D109ED70}" type="datetimeFigureOut">
              <a:rPr lang="de-DE" smtClean="0"/>
              <a:t>16.12.2020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DCD43AB8-3407-4591-8AAA-04796D5CA9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75EAF05-3C86-484C-B400-58502F8528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D2702-25C2-49C0-9211-5DF3BB0BFE5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15344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9F9CAD1-4981-45BE-A013-CDC9ADCA5C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DBC61DC-C1E4-4B8C-BFA4-313A5D3441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B56B6187-9A0D-479B-9876-B5189896EB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A7668C2-7927-4E74-AFE0-2D0F013E25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3E1D7-69E1-4223-9AC8-02D9D109ED70}" type="datetimeFigureOut">
              <a:rPr lang="de-DE" smtClean="0"/>
              <a:t>16.12.2020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867671F-95AA-4CDF-874E-5222627ABA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394D1D9-3ABA-4A1C-A7A7-BDBD5F3FA1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D2702-25C2-49C0-9211-5DF3BB0BFE5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4293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3B82F4-110E-409A-AF7E-980D0CE94F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D0BE82BA-1C67-4F7A-B4BB-8808136AE37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6C916CD2-8C8D-4D6E-8BA0-CFC268B262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C08FA41-06A2-40C6-8FC8-CBA4E8AB30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3E1D7-69E1-4223-9AC8-02D9D109ED70}" type="datetimeFigureOut">
              <a:rPr lang="de-DE" smtClean="0"/>
              <a:t>16.12.2020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E6DAFA6-2982-4DC5-82C0-DFDBDDE7EF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444EC60-F30D-4C0A-BE6D-601442E43E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D2702-25C2-49C0-9211-5DF3BB0BFE5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8270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DCA0ECCA-8664-40B5-96CE-493E61102A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42B1D89-2EEA-430A-8EFC-34C734F791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6C3DBAA-8DB6-4723-976B-9EA64663D3E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73E1D7-69E1-4223-9AC8-02D9D109ED70}" type="datetimeFigureOut">
              <a:rPr lang="de-DE" smtClean="0"/>
              <a:t>16.12.2020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BE3C849-74EF-4E8C-A3F2-6C2074D6FC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561C0E3-25BF-4AEA-A48F-0078928422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FD2702-25C2-49C0-9211-5DF3BB0BFE5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0309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B28A8FF-9BBB-41DC-BF6B-53481139760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AD928C3E-1EDA-4350-A887-79461A55BCE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56958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 descr="Logo Mittelschule Schongau">
            <a:extLst>
              <a:ext uri="{FF2B5EF4-FFF2-40B4-BE49-F238E27FC236}">
                <a16:creationId xmlns:a16="http://schemas.microsoft.com/office/drawing/2014/main" id="{B442E227-9574-4CBE-8C18-0183CD881C7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6663" y="5479410"/>
            <a:ext cx="1066800" cy="1066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42548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957463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149</Words>
  <Application>Microsoft Office PowerPoint</Application>
  <PresentationFormat>Breitbild</PresentationFormat>
  <Paragraphs>38</Paragraphs>
  <Slides>3</Slides>
  <Notes>3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Wingdings</vt:lpstr>
      <vt:lpstr>Office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tc</dc:creator>
  <cp:lastModifiedBy>tc</cp:lastModifiedBy>
  <cp:revision>23</cp:revision>
  <cp:lastPrinted>2020-12-02T09:28:52Z</cp:lastPrinted>
  <dcterms:created xsi:type="dcterms:W3CDTF">2020-07-13T08:37:19Z</dcterms:created>
  <dcterms:modified xsi:type="dcterms:W3CDTF">2020-12-16T09:48:48Z</dcterms:modified>
</cp:coreProperties>
</file>