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5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C410-88A3-4EE4-BB99-ED91F59A9B63}" type="datetimeFigureOut">
              <a:rPr lang="de-DE" smtClean="0"/>
              <a:t>22.03.2022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B248-E4D4-4094-A721-8B36CB893E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5180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C410-88A3-4EE4-BB99-ED91F59A9B63}" type="datetimeFigureOut">
              <a:rPr lang="de-DE" smtClean="0"/>
              <a:t>22.03.2022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B248-E4D4-4094-A721-8B36CB893E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4586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C410-88A3-4EE4-BB99-ED91F59A9B63}" type="datetimeFigureOut">
              <a:rPr lang="de-DE" smtClean="0"/>
              <a:t>22.03.2022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B248-E4D4-4094-A721-8B36CB893E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181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C410-88A3-4EE4-BB99-ED91F59A9B63}" type="datetimeFigureOut">
              <a:rPr lang="de-DE" smtClean="0"/>
              <a:t>22.03.2022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B248-E4D4-4094-A721-8B36CB893E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786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C410-88A3-4EE4-BB99-ED91F59A9B63}" type="datetimeFigureOut">
              <a:rPr lang="de-DE" smtClean="0"/>
              <a:t>22.03.2022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B248-E4D4-4094-A721-8B36CB893E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315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C410-88A3-4EE4-BB99-ED91F59A9B63}" type="datetimeFigureOut">
              <a:rPr lang="de-DE" smtClean="0"/>
              <a:t>22.03.2022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B248-E4D4-4094-A721-8B36CB893E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8879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C410-88A3-4EE4-BB99-ED91F59A9B63}" type="datetimeFigureOut">
              <a:rPr lang="de-DE" smtClean="0"/>
              <a:t>22.03.2022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B248-E4D4-4094-A721-8B36CB893E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9577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C410-88A3-4EE4-BB99-ED91F59A9B63}" type="datetimeFigureOut">
              <a:rPr lang="de-DE" smtClean="0"/>
              <a:t>22.03.2022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B248-E4D4-4094-A721-8B36CB893E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752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C410-88A3-4EE4-BB99-ED91F59A9B63}" type="datetimeFigureOut">
              <a:rPr lang="de-DE" smtClean="0"/>
              <a:t>22.03.2022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B248-E4D4-4094-A721-8B36CB893E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6684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C410-88A3-4EE4-BB99-ED91F59A9B63}" type="datetimeFigureOut">
              <a:rPr lang="de-DE" smtClean="0"/>
              <a:t>22.03.2022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B248-E4D4-4094-A721-8B36CB893E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898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C410-88A3-4EE4-BB99-ED91F59A9B63}" type="datetimeFigureOut">
              <a:rPr lang="de-DE" smtClean="0"/>
              <a:t>22.03.2022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B248-E4D4-4094-A721-8B36CB893E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1424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6C410-88A3-4EE4-BB99-ED91F59A9B63}" type="datetimeFigureOut">
              <a:rPr lang="de-DE" smtClean="0"/>
              <a:t>22.03.2022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7B248-E4D4-4094-A721-8B36CB893E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699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80280" y="1164881"/>
            <a:ext cx="5325168" cy="299540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99694" y="2505849"/>
            <a:ext cx="5434195" cy="305673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94179" y="1165131"/>
            <a:ext cx="5496632" cy="309185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13552" y="2747883"/>
            <a:ext cx="5323669" cy="2896567"/>
          </a:xfrm>
          <a:prstGeom prst="rect">
            <a:avLst/>
          </a:prstGeom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20450525">
            <a:off x="-405796" y="1617616"/>
            <a:ext cx="9144000" cy="1108849"/>
          </a:xfrm>
        </p:spPr>
        <p:txBody>
          <a:bodyPr>
            <a:noAutofit/>
          </a:bodyPr>
          <a:lstStyle/>
          <a:p>
            <a:r>
              <a:rPr lang="de-DE" sz="5400" b="1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Mein </a:t>
            </a:r>
            <a:r>
              <a:rPr lang="de-DE" sz="5400" b="1" dirty="0" err="1" smtClean="0">
                <a:solidFill>
                  <a:schemeClr val="bg1"/>
                </a:solidFill>
                <a:latin typeface="Lucida Handwriting" panose="03010101010101010101" pitchFamily="66" charset="0"/>
              </a:rPr>
              <a:t>Elfchen</a:t>
            </a:r>
            <a:r>
              <a:rPr lang="de-DE" sz="5400" b="1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 für den Frieden</a:t>
            </a:r>
            <a:endParaRPr lang="de-DE" sz="5400" b="1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974525" y="3683544"/>
            <a:ext cx="9144000" cy="3174456"/>
          </a:xfrm>
        </p:spPr>
        <p:txBody>
          <a:bodyPr>
            <a:normAutofit/>
          </a:bodyPr>
          <a:lstStyle/>
          <a:p>
            <a:r>
              <a:rPr lang="de-DE" sz="3600" b="1" dirty="0" smtClean="0">
                <a:solidFill>
                  <a:schemeClr val="bg1"/>
                </a:solidFill>
                <a:latin typeface="Lucida Handwriting" panose="03010101010101010101" pitchFamily="66" charset="0"/>
                <a:cs typeface="Arabic Typesetting" panose="03020402040406030203" pitchFamily="66" charset="-78"/>
              </a:rPr>
              <a:t>Krieg</a:t>
            </a:r>
          </a:p>
          <a:p>
            <a:r>
              <a:rPr lang="de-DE" sz="3600" b="1" dirty="0" smtClean="0">
                <a:solidFill>
                  <a:schemeClr val="bg1"/>
                </a:solidFill>
                <a:latin typeface="Lucida Handwriting" panose="03010101010101010101" pitchFamily="66" charset="0"/>
                <a:cs typeface="Arabic Typesetting" panose="03020402040406030203" pitchFamily="66" charset="-78"/>
              </a:rPr>
              <a:t>Panzer	Bomben</a:t>
            </a:r>
          </a:p>
          <a:p>
            <a:r>
              <a:rPr lang="de-DE" sz="3600" b="1" dirty="0" smtClean="0">
                <a:solidFill>
                  <a:schemeClr val="bg1"/>
                </a:solidFill>
                <a:latin typeface="Lucida Handwriting" panose="03010101010101010101" pitchFamily="66" charset="0"/>
                <a:cs typeface="Arabic Typesetting" panose="03020402040406030203" pitchFamily="66" charset="-78"/>
              </a:rPr>
              <a:t>Ich		will	Freundschaft</a:t>
            </a:r>
          </a:p>
          <a:p>
            <a:r>
              <a:rPr lang="de-DE" sz="3600" b="1" dirty="0" smtClean="0">
                <a:solidFill>
                  <a:schemeClr val="bg1"/>
                </a:solidFill>
                <a:latin typeface="Lucida Handwriting" panose="03010101010101010101" pitchFamily="66" charset="0"/>
                <a:cs typeface="Arabic Typesetting" panose="03020402040406030203" pitchFamily="66" charset="-78"/>
              </a:rPr>
              <a:t>Mögen	     </a:t>
            </a:r>
            <a:r>
              <a:rPr lang="de-DE" sz="3600" b="1" dirty="0" err="1" smtClean="0">
                <a:solidFill>
                  <a:schemeClr val="bg1"/>
                </a:solidFill>
                <a:latin typeface="Lucida Handwriting" panose="03010101010101010101" pitchFamily="66" charset="0"/>
                <a:cs typeface="Arabic Typesetting" panose="03020402040406030203" pitchFamily="66" charset="-78"/>
              </a:rPr>
              <a:t>Peace</a:t>
            </a:r>
            <a:r>
              <a:rPr lang="de-DE" sz="3600" b="1" dirty="0" smtClean="0">
                <a:solidFill>
                  <a:schemeClr val="bg1"/>
                </a:solidFill>
                <a:latin typeface="Lucida Handwriting" panose="03010101010101010101" pitchFamily="66" charset="0"/>
                <a:cs typeface="Arabic Typesetting" panose="03020402040406030203" pitchFamily="66" charset="-78"/>
              </a:rPr>
              <a:t>	Taube	   Chillen</a:t>
            </a:r>
          </a:p>
          <a:p>
            <a:r>
              <a:rPr lang="de-DE" sz="3600" b="1" dirty="0" smtClean="0">
                <a:solidFill>
                  <a:schemeClr val="bg1"/>
                </a:solidFill>
                <a:latin typeface="Lucida Handwriting" panose="03010101010101010101" pitchFamily="66" charset="0"/>
                <a:cs typeface="Arabic Typesetting" panose="03020402040406030203" pitchFamily="66" charset="-78"/>
              </a:rPr>
              <a:t>Frieden</a:t>
            </a:r>
            <a:endParaRPr lang="de-DE" sz="3600" b="1" dirty="0">
              <a:solidFill>
                <a:schemeClr val="bg1"/>
              </a:solidFill>
              <a:latin typeface="Lucida Handwriting" panose="03010101010101010101" pitchFamily="66" charset="0"/>
              <a:cs typeface="Arabic Typesetting" panose="03020402040406030203" pitchFamily="66" charset="-78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9918915" y="6338807"/>
            <a:ext cx="2273085" cy="5191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Klasse 5b am 22.3.22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79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Breitbild</PresentationFormat>
  <Paragraphs>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Arabic Typesetting</vt:lpstr>
      <vt:lpstr>Arial</vt:lpstr>
      <vt:lpstr>Calibri</vt:lpstr>
      <vt:lpstr>Calibri Light</vt:lpstr>
      <vt:lpstr>Lucida Handwriting</vt:lpstr>
      <vt:lpstr>Office Theme</vt:lpstr>
      <vt:lpstr>Mein Elfchen für den Frieden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Me</dc:creator>
  <cp:lastModifiedBy>Me</cp:lastModifiedBy>
  <cp:revision>5</cp:revision>
  <dcterms:created xsi:type="dcterms:W3CDTF">2022-03-22T15:04:17Z</dcterms:created>
  <dcterms:modified xsi:type="dcterms:W3CDTF">2022-03-22T15:51:52Z</dcterms:modified>
</cp:coreProperties>
</file>